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tiff" ContentType="image/tif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3"/>
  </p:notesMasterIdLst>
  <p:sldIdLst>
    <p:sldId id="270" r:id="rId2"/>
    <p:sldId id="268" r:id="rId3"/>
    <p:sldId id="293" r:id="rId4"/>
    <p:sldId id="256" r:id="rId5"/>
    <p:sldId id="271" r:id="rId6"/>
    <p:sldId id="275" r:id="rId7"/>
    <p:sldId id="278" r:id="rId8"/>
    <p:sldId id="279" r:id="rId9"/>
    <p:sldId id="276" r:id="rId10"/>
    <p:sldId id="257" r:id="rId11"/>
    <p:sldId id="280" r:id="rId1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Rg st="1" end="26"/>
    <p:penClr>
      <a:srgbClr val="FF0000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0"/>
      </p:ext>
    </p:extLst>
  </p:showPr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vertBarState="maximized">
    <p:restoredLeft sz="22370" autoAdjust="0"/>
    <p:restoredTop sz="86477" autoAdjust="0"/>
  </p:normalViewPr>
  <p:slideViewPr>
    <p:cSldViewPr>
      <p:cViewPr>
        <p:scale>
          <a:sx n="60" d="100"/>
          <a:sy n="60" d="100"/>
        </p:scale>
        <p:origin x="-1404" y="-4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4158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7C8E45-64F0-4DF4-A596-467DA08610A5}" type="datetimeFigureOut">
              <a:rPr lang="ru-RU" smtClean="0"/>
              <a:pPr/>
              <a:t>28.01.2019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EC346F-566B-4E65-A879-7E955A300CC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811937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EC346F-566B-4E65-A879-7E955A300CCA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6695979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EC346F-566B-4E65-A879-7E955A300CCA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2259086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EC346F-566B-4E65-A879-7E955A300CCA}" type="slidenum">
              <a:rPr lang="ru-RU" smtClean="0"/>
              <a:pPr/>
              <a:t>11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616927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A79121-3D8C-4833-B909-D8272C757049}" type="datetimeFigureOut">
              <a:rPr lang="ru-RU" smtClean="0"/>
              <a:pPr/>
              <a:t>28.01.2019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1CA25-8BEE-46F6-A7BD-FC066D70666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9204642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A79121-3D8C-4833-B909-D8272C757049}" type="datetimeFigureOut">
              <a:rPr lang="ru-RU" smtClean="0"/>
              <a:pPr/>
              <a:t>28.01.2019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1CA25-8BEE-46F6-A7BD-FC066D70666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933053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A79121-3D8C-4833-B909-D8272C757049}" type="datetimeFigureOut">
              <a:rPr lang="ru-RU" smtClean="0"/>
              <a:pPr/>
              <a:t>28.01.2019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1CA25-8BEE-46F6-A7BD-FC066D70666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2190196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A79121-3D8C-4833-B909-D8272C757049}" type="datetimeFigureOut">
              <a:rPr lang="ru-RU" smtClean="0"/>
              <a:pPr/>
              <a:t>28.01.2019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1CA25-8BEE-46F6-A7BD-FC066D70666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7882209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A79121-3D8C-4833-B909-D8272C757049}" type="datetimeFigureOut">
              <a:rPr lang="ru-RU" smtClean="0"/>
              <a:pPr/>
              <a:t>28.01.2019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1CA25-8BEE-46F6-A7BD-FC066D70666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4148638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A79121-3D8C-4833-B909-D8272C757049}" type="datetimeFigureOut">
              <a:rPr lang="ru-RU" smtClean="0"/>
              <a:pPr/>
              <a:t>28.01.2019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1CA25-8BEE-46F6-A7BD-FC066D70666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8727219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A79121-3D8C-4833-B909-D8272C757049}" type="datetimeFigureOut">
              <a:rPr lang="ru-RU" smtClean="0"/>
              <a:pPr/>
              <a:t>28.01.2019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1CA25-8BEE-46F6-A7BD-FC066D70666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7926790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A79121-3D8C-4833-B909-D8272C757049}" type="datetimeFigureOut">
              <a:rPr lang="ru-RU" smtClean="0"/>
              <a:pPr/>
              <a:t>28.01.2019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1CA25-8BEE-46F6-A7BD-FC066D70666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7949755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A79121-3D8C-4833-B909-D8272C757049}" type="datetimeFigureOut">
              <a:rPr lang="ru-RU" smtClean="0"/>
              <a:pPr/>
              <a:t>28.01.2019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1CA25-8BEE-46F6-A7BD-FC066D70666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5575416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A79121-3D8C-4833-B909-D8272C757049}" type="datetimeFigureOut">
              <a:rPr lang="ru-RU" smtClean="0"/>
              <a:pPr/>
              <a:t>28.01.2019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1CA25-8BEE-46F6-A7BD-FC066D70666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9359702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A79121-3D8C-4833-B909-D8272C757049}" type="datetimeFigureOut">
              <a:rPr lang="ru-RU" smtClean="0"/>
              <a:pPr/>
              <a:t>28.01.2019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1CA25-8BEE-46F6-A7BD-FC066D70666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4103397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A79121-3D8C-4833-B909-D8272C757049}" type="datetimeFigureOut">
              <a:rPr lang="ru-RU" smtClean="0"/>
              <a:pPr/>
              <a:t>28.01.2019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01CA25-8BEE-46F6-A7BD-FC066D70666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3232619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audio" Target="file:///E:\&#1074;&#1080;&#1079;&#1080;&#1090;&#1085;&#1072;&#1103;%20%20&#1082;&#1072;&#1088;&#1090;&#1086;&#1095;&#1082;&#1072;\7.mp3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2740" y="-315416"/>
            <a:ext cx="9266740" cy="7173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340768"/>
            <a:ext cx="8229600" cy="1368152"/>
          </a:xfrm>
        </p:spPr>
        <p:txBody>
          <a:bodyPr>
            <a:normAutofit fontScale="90000"/>
          </a:bodyPr>
          <a:lstStyle/>
          <a:p>
            <a:pPr marL="0" indent="0">
              <a:buNone/>
            </a:pPr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  <a:latin typeface="Monotype Corsiva" panose="03010101010201010101" pitchFamily="66" charset="0"/>
              </a:rPr>
              <a:t>МУНИЦИПАЛЬНОЕ ДОШКОЛЬНОЕ ОБРАЗОВАТЕЛЬНОЕ УЧРЕЖДЕНИЕ «ДЕТСКИЙ САД «БЕРЕЗКА» СЕЛА ПИТЕРКА </a:t>
            </a:r>
            <a:r>
              <a:rPr lang="en-US" sz="2400" b="1" dirty="0" smtClean="0">
                <a:solidFill>
                  <a:schemeClr val="accent6">
                    <a:lumMod val="50000"/>
                  </a:schemeClr>
                </a:solidFill>
                <a:latin typeface="Monotype Corsiva" panose="03010101010201010101" pitchFamily="66" charset="0"/>
              </a:rPr>
              <a:t/>
            </a:r>
            <a:br>
              <a:rPr lang="en-US" sz="2400" b="1" dirty="0" smtClean="0">
                <a:solidFill>
                  <a:schemeClr val="accent6">
                    <a:lumMod val="50000"/>
                  </a:schemeClr>
                </a:solidFill>
                <a:latin typeface="Monotype Corsiva" panose="03010101010201010101" pitchFamily="66" charset="0"/>
              </a:rPr>
            </a:br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  <a:latin typeface="Monotype Corsiva" panose="03010101010201010101" pitchFamily="66" charset="0"/>
              </a:rPr>
              <a:t>ПИТЕРСКОГО РАЙОНА САРАТОВСКОЙ ОБЛАСТИ</a:t>
            </a:r>
            <a:endParaRPr lang="ru-RU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/>
        </p:blipFill>
        <p:spPr>
          <a:xfrm>
            <a:off x="1963882" y="3068960"/>
            <a:ext cx="5216236" cy="3024335"/>
          </a:xfrm>
        </p:spPr>
      </p:pic>
      <p:pic>
        <p:nvPicPr>
          <p:cNvPr id="7" name="7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/>
          <a:stretch>
            <a:fillRect/>
          </a:stretch>
        </p:blipFill>
        <p:spPr>
          <a:xfrm>
            <a:off x="0" y="6357958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65707612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900" advClick="0" advTm="4940">
        <p14:glitter pattern="hexagon"/>
      </p:transition>
    </mc:Choice>
    <mc:Fallback>
      <p:transition spd="slow" advClick="0" advTm="494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  <p:extLst>
    <p:ext uri="{E180D4A7-C9FB-4DFB-919C-405C955672EB}">
      <p14:showEvtLst xmlns="" xmlns:p14="http://schemas.microsoft.com/office/powerpoint/2010/main">
        <p14:playEvt time="0" objId="7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orenburg-dobycha.gazprom.ru/d/story/ee/1262/mi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36050"/>
            <a:ext cx="9144000" cy="69940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55306113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900" advTm="3221">
        <p14:warp dir="in"/>
      </p:transition>
    </mc:Choice>
    <mc:Fallback>
      <p:transition spd="slow" advTm="3221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1230"/>
            <a:ext cx="9231385" cy="69235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8" name="Picture 2" descr="C:\Documents and Settings\ИРИНА Бурнаева\Рабочий стол\, моя работа, мои работы\142372192852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52303">
            <a:off x="4412607" y="3318685"/>
            <a:ext cx="4368000" cy="3276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20679473">
            <a:off x="1465273" y="626383"/>
            <a:ext cx="7372599" cy="1881720"/>
          </a:xfrm>
        </p:spPr>
        <p:txBody>
          <a:bodyPr>
            <a:noAutofit/>
          </a:bodyPr>
          <a:lstStyle/>
          <a:p>
            <a:r>
              <a:rPr lang="ru-RU" sz="5400" b="1" dirty="0" smtClean="0">
                <a:solidFill>
                  <a:srgbClr val="FF0000"/>
                </a:solidFill>
                <a:latin typeface="Monotype Corsiva" pitchFamily="66" charset="0"/>
              </a:rPr>
              <a:t>Называют</a:t>
            </a:r>
            <a:r>
              <a:rPr lang="ru-RU" sz="5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Monotype Corsiva" pitchFamily="66" charset="0"/>
              </a:rPr>
              <a:t> </a:t>
            </a:r>
            <a:r>
              <a:rPr lang="en-US" sz="5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Monotype Corsiva" pitchFamily="66" charset="0"/>
              </a:rPr>
              <a:t/>
            </a:r>
            <a:br>
              <a:rPr lang="en-US" sz="5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Monotype Corsiva" pitchFamily="66" charset="0"/>
              </a:rPr>
            </a:br>
            <a:r>
              <a:rPr lang="en-US" sz="5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Monotype Corsiva" pitchFamily="66" charset="0"/>
              </a:rPr>
              <a:t>                        </a:t>
            </a:r>
            <a:r>
              <a:rPr lang="ru-RU" sz="5400" b="1" dirty="0" smtClean="0">
                <a:solidFill>
                  <a:schemeClr val="accent3">
                    <a:lumMod val="50000"/>
                  </a:schemeClr>
                </a:solidFill>
                <a:latin typeface="Monotype Corsiva" pitchFamily="66" charset="0"/>
              </a:rPr>
              <a:t>детский </a:t>
            </a:r>
            <a:r>
              <a:rPr lang="ru-RU" sz="5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Monotype Corsiva" pitchFamily="66" charset="0"/>
              </a:rPr>
              <a:t> </a:t>
            </a:r>
            <a:r>
              <a:rPr lang="en-US" sz="5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Monotype Corsiva" pitchFamily="66" charset="0"/>
              </a:rPr>
              <a:t>   </a:t>
            </a:r>
            <a:br>
              <a:rPr lang="en-US" sz="5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Monotype Corsiva" pitchFamily="66" charset="0"/>
              </a:rPr>
            </a:br>
            <a:r>
              <a:rPr lang="en-US" sz="5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Monotype Corsiva" pitchFamily="66" charset="0"/>
              </a:rPr>
              <a:t> </a:t>
            </a:r>
            <a:r>
              <a:rPr lang="en-US" sz="5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Monotype Corsiva" pitchFamily="66" charset="0"/>
              </a:rPr>
              <a:t>                                </a:t>
            </a:r>
            <a:r>
              <a:rPr lang="ru-RU" sz="5400" b="1" dirty="0" smtClean="0">
                <a:solidFill>
                  <a:schemeClr val="accent4">
                    <a:lumMod val="50000"/>
                  </a:schemeClr>
                </a:solidFill>
                <a:latin typeface="Monotype Corsiva" pitchFamily="66" charset="0"/>
              </a:rPr>
              <a:t>сад</a:t>
            </a:r>
            <a:r>
              <a:rPr lang="ru-RU" sz="5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Monotype Corsiva" pitchFamily="66" charset="0"/>
              </a:rPr>
              <a:t> </a:t>
            </a:r>
            <a:endParaRPr lang="ru-RU" sz="5400" b="1" dirty="0">
              <a:latin typeface="Monotype Corsiva" pitchFamily="66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-477" t="19506" r="7923" b="28880"/>
          <a:stretch/>
        </p:blipFill>
        <p:spPr bwMode="auto">
          <a:xfrm>
            <a:off x="214282" y="1428736"/>
            <a:ext cx="4612020" cy="34127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24870659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900" advTm="1567">
        <p14:warp dir="in"/>
      </p:transition>
    </mc:Choice>
    <mc:Fallback>
      <p:transition spd="slow" advTm="1567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9" y="0"/>
            <a:ext cx="9144000" cy="6974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63688" y="5013176"/>
            <a:ext cx="8229600" cy="936104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  <a:latin typeface="Monotype Corsiva" panose="03010101010201010101" pitchFamily="66" charset="0"/>
              </a:rPr>
              <a:t>Воспитатель  </a:t>
            </a:r>
            <a:r>
              <a:rPr lang="ru-RU" sz="2800" b="1" dirty="0">
                <a:solidFill>
                  <a:schemeClr val="accent6">
                    <a:lumMod val="50000"/>
                  </a:schemeClr>
                </a:solidFill>
                <a:latin typeface="Monotype Corsiva" panose="03010101010201010101" pitchFamily="66" charset="0"/>
              </a:rPr>
              <a:t>детского сада </a:t>
            </a:r>
            <a:br>
              <a:rPr lang="ru-RU" sz="2800" b="1" dirty="0">
                <a:solidFill>
                  <a:schemeClr val="accent6">
                    <a:lumMod val="50000"/>
                  </a:schemeClr>
                </a:solidFill>
                <a:latin typeface="Monotype Corsiva" panose="03010101010201010101" pitchFamily="66" charset="0"/>
              </a:rPr>
            </a:br>
            <a:r>
              <a:rPr lang="ru-RU" sz="2800" b="1" dirty="0" err="1">
                <a:solidFill>
                  <a:schemeClr val="accent6">
                    <a:lumMod val="50000"/>
                  </a:schemeClr>
                </a:solidFill>
                <a:latin typeface="Monotype Corsiva" panose="03010101010201010101" pitchFamily="66" charset="0"/>
              </a:rPr>
              <a:t>Бурнаева</a:t>
            </a:r>
            <a:r>
              <a:rPr lang="ru-RU" sz="2800" b="1" dirty="0">
                <a:solidFill>
                  <a:schemeClr val="accent6">
                    <a:lumMod val="50000"/>
                  </a:schemeClr>
                </a:solidFill>
                <a:latin typeface="Monotype Corsiva" panose="03010101010201010101" pitchFamily="66" charset="0"/>
              </a:rPr>
              <a:t>  Ирина </a:t>
            </a:r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  <a:latin typeface="Monotype Corsiva" panose="03010101010201010101" pitchFamily="66" charset="0"/>
              </a:rPr>
              <a:t>Юрьевна</a:t>
            </a:r>
            <a:endParaRPr lang="ru-RU" sz="2800" b="1" dirty="0">
              <a:solidFill>
                <a:schemeClr val="accent6">
                  <a:lumMod val="50000"/>
                </a:schemeClr>
              </a:solidFill>
              <a:latin typeface="Monotype Corsiva" panose="03010101010201010101" pitchFamily="66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2498" y="1700808"/>
            <a:ext cx="2419004" cy="3312368"/>
          </a:xfrm>
        </p:spPr>
      </p:pic>
    </p:spTree>
    <p:extLst>
      <p:ext uri="{BB962C8B-B14F-4D97-AF65-F5344CB8AC3E}">
        <p14:creationId xmlns="" xmlns:p14="http://schemas.microsoft.com/office/powerpoint/2010/main" val="310485492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00" advTm="3532">
        <p:dissolve/>
      </p:transition>
    </mc:Choice>
    <mc:Fallback>
      <p:transition spd="slow" advTm="3532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57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21291160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400" advTm="1479">
        <p14:doors dir="vert"/>
      </p:transition>
    </mc:Choice>
    <mc:Fallback>
      <p:transition spd="slow" advTm="1479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1"/>
            <a:ext cx="9300914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 rot="20478349">
            <a:off x="-144288" y="989846"/>
            <a:ext cx="7745868" cy="2368358"/>
          </a:xfrm>
        </p:spPr>
        <p:txBody>
          <a:bodyPr>
            <a:noAutofit/>
          </a:bodyPr>
          <a:lstStyle/>
          <a:p>
            <a:pPr marL="182880" indent="0">
              <a:buNone/>
            </a:pPr>
            <a:r>
              <a:rPr lang="ru-RU" sz="6600" b="1" i="1" dirty="0" smtClean="0">
                <a:solidFill>
                  <a:srgbClr val="FF0000"/>
                </a:solidFill>
                <a:latin typeface="Monotype Corsiva" pitchFamily="66" charset="0"/>
              </a:rPr>
              <a:t>Называют</a:t>
            </a:r>
            <a:r>
              <a:rPr lang="ru-RU" sz="6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Monotype Corsiva" pitchFamily="66" charset="0"/>
              </a:rPr>
              <a:t> </a:t>
            </a:r>
            <a:r>
              <a:rPr lang="ru-RU" sz="6600" b="1" dirty="0" smtClean="0">
                <a:solidFill>
                  <a:schemeClr val="accent3">
                    <a:lumMod val="50000"/>
                  </a:schemeClr>
                </a:solidFill>
                <a:latin typeface="Monotype Corsiva" pitchFamily="66" charset="0"/>
              </a:rPr>
              <a:t>детский </a:t>
            </a:r>
            <a:r>
              <a:rPr lang="ru-RU" sz="6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Monotype Corsiva" pitchFamily="66" charset="0"/>
              </a:rPr>
              <a:t> </a:t>
            </a:r>
            <a:r>
              <a:rPr lang="ru-RU" sz="6600" b="1" dirty="0" smtClean="0">
                <a:solidFill>
                  <a:schemeClr val="accent4">
                    <a:lumMod val="50000"/>
                  </a:schemeClr>
                </a:solidFill>
                <a:latin typeface="Monotype Corsiva" pitchFamily="66" charset="0"/>
              </a:rPr>
              <a:t>сад</a:t>
            </a:r>
            <a:r>
              <a:rPr lang="ru-RU" sz="6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Monotype Corsiva" pitchFamily="66" charset="0"/>
              </a:rPr>
              <a:t> </a:t>
            </a:r>
            <a:endParaRPr lang="ru-RU" sz="6600" b="1" dirty="0">
              <a:solidFill>
                <a:schemeClr val="tx1">
                  <a:lumMod val="95000"/>
                  <a:lumOff val="5000"/>
                </a:schemeClr>
              </a:solidFill>
              <a:latin typeface="Monotype Corsiva" pitchFamily="66" charset="0"/>
            </a:endParaRPr>
          </a:p>
        </p:txBody>
      </p:sp>
      <p:pic>
        <p:nvPicPr>
          <p:cNvPr id="3076" name="Picture 4" descr="C:\Documents and Settings\ИРИНА Бурнаева\Рабочий стол\фото  ирина\DSC_0184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029" r="9217"/>
          <a:stretch/>
        </p:blipFill>
        <p:spPr bwMode="auto">
          <a:xfrm rot="10625668" flipV="1">
            <a:off x="5119496" y="1548236"/>
            <a:ext cx="3312000" cy="179797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96588">
            <a:off x="580546" y="3427125"/>
            <a:ext cx="2232000" cy="297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2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3075458"/>
            <a:ext cx="5327650" cy="3382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80356345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400" advTm="780">
        <p14:doors dir="vert"/>
      </p:transition>
    </mc:Choice>
    <mc:Fallback>
      <p:transition spd="slow" advTm="78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" y="-24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ru-RU" sz="4000" b="1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Детям  посвятила  я  судьбу  много  лет  назад</a:t>
            </a:r>
            <a:endParaRPr lang="ru-RU" sz="4000" b="1" dirty="0">
              <a:solidFill>
                <a:srgbClr val="C0000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5122" name="Picture 2" descr="C:\Documents and Settings\ИРИНА Бурнаева\Рабочий стол\фтп\фото мое\70.tif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284984"/>
            <a:ext cx="4038600" cy="260904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Documents and Settings\ИРИНА Бурнаева\Рабочий стол\все  подряд\1486493522347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988840"/>
            <a:ext cx="3989852" cy="2556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58857221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900" advTm="2903">
        <p14:warp dir="in"/>
      </p:transition>
    </mc:Choice>
    <mc:Fallback>
      <p:transition spd="slow" advTm="290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936" y="-675456"/>
            <a:ext cx="9162256" cy="76328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20983129">
            <a:off x="1763688" y="4581128"/>
            <a:ext cx="6512511" cy="121707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b="1" dirty="0" smtClean="0">
                <a:solidFill>
                  <a:srgbClr val="C00000"/>
                </a:solidFill>
                <a:effectLst/>
                <a:latin typeface="Monotype Corsiva" panose="03010101010201010101" pitchFamily="66" charset="0"/>
              </a:rPr>
              <a:t>И, сохранив в сердцах любовь,</a:t>
            </a:r>
            <a:br>
              <a:rPr lang="ru-RU" b="1" dirty="0" smtClean="0">
                <a:solidFill>
                  <a:srgbClr val="C00000"/>
                </a:solidFill>
                <a:effectLst/>
                <a:latin typeface="Monotype Corsiva" panose="03010101010201010101" pitchFamily="66" charset="0"/>
              </a:rPr>
            </a:br>
            <a:r>
              <a:rPr lang="ru-RU" b="1" dirty="0" smtClean="0">
                <a:solidFill>
                  <a:srgbClr val="C00000"/>
                </a:solidFill>
                <a:effectLst/>
                <a:latin typeface="Monotype Corsiva" panose="03010101010201010101" pitchFamily="66" charset="0"/>
              </a:rPr>
              <a:t>Мы можем от души смеяться</a:t>
            </a:r>
            <a:endParaRPr lang="ru-RU" b="1" dirty="0">
              <a:solidFill>
                <a:srgbClr val="C0000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3662" y="1477569"/>
            <a:ext cx="3149648" cy="309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 descr="C:\Documents and Settings\ИРИНА Бурнаева\Рабочий стол\фтп\фото мое\SAM_8492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51380">
            <a:off x="4788024" y="980728"/>
            <a:ext cx="3840000" cy="2880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59843500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 advTm="2819">
        <p:blinds dir="vert"/>
      </p:transition>
    </mc:Choice>
    <mc:Fallback>
      <p:transition spd="slow" advTm="2819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28600" y="-170656"/>
            <a:ext cx="9972600" cy="7028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 descr="C:\Documents and Settings\ИРИНА Бурнаева\Рабочий стол\, моя работа, мои работы\DSC_024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764703"/>
            <a:ext cx="3655113" cy="3492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>
          <a:xfrm>
            <a:off x="1344191" y="4256702"/>
            <a:ext cx="6400800" cy="1548561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solidFill>
                  <a:srgbClr val="C00000"/>
                </a:solidFill>
                <a:latin typeface="Monotype Corsiva" pitchFamily="66" charset="0"/>
              </a:rPr>
              <a:t>Я с ними попадаю в детство вновь,</a:t>
            </a:r>
          </a:p>
          <a:p>
            <a:r>
              <a:rPr lang="ru-RU" sz="3600" b="1" dirty="0" smtClean="0">
                <a:solidFill>
                  <a:srgbClr val="C00000"/>
                </a:solidFill>
                <a:latin typeface="Monotype Corsiva" pitchFamily="66" charset="0"/>
              </a:rPr>
              <a:t>Где будем в облаках купаться!</a:t>
            </a:r>
          </a:p>
          <a:p>
            <a:endParaRPr lang="ru-RU" sz="3600" b="1" dirty="0">
              <a:solidFill>
                <a:srgbClr val="C00000"/>
              </a:solidFill>
              <a:latin typeface="Monotype Corsiva" pitchFamily="66" charset="0"/>
            </a:endParaRPr>
          </a:p>
        </p:txBody>
      </p:sp>
      <p:pic>
        <p:nvPicPr>
          <p:cNvPr id="8196" name="Picture 4" descr="C:\Documents and Settings\ИРИНА Бурнаева\Рабочий стол\, моя работа, мои работы\DSC_024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60648"/>
            <a:ext cx="4644000" cy="3483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56306576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900" advTm="2237">
        <p14:glitter pattern="hexagon"/>
      </p:transition>
    </mc:Choice>
    <mc:Fallback>
      <p:transition spd="slow" advTm="2237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32656"/>
            <a:ext cx="3346450" cy="2511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 descr="C:\Documents and Settings\ИРИНА Бурнаева\Рабочий стол\все  подряд\IMG_20170213_11313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12" y="285728"/>
            <a:ext cx="4587331" cy="511256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C:\Documents and Settings\ИРИНА Бурнаева\Рабочий стол\все  подряд\1485541356536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03496">
            <a:off x="1325265" y="3168016"/>
            <a:ext cx="3886200" cy="29146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78646861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900" advTm="2620">
        <p14:glitter pattern="hexagon"/>
      </p:transition>
    </mc:Choice>
    <mc:Fallback>
      <p:transition spd="slow" advTm="262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57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 descr="C:\Documents and Settings\ИРИНА Бурнаева\Рабочий стол\, моя работа, мои работы\DSC_0249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443975" y="2377881"/>
            <a:ext cx="4272000" cy="3204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C:\Documents and Settings\ИРИНА Бурнаева\Рабочий стол\фтп\фото мое\SAM_8496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348706"/>
            <a:ext cx="4038600" cy="30289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38554862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00" advTm="756">
        <p:dissolve/>
      </p:transition>
    </mc:Choice>
    <mc:Fallback>
      <p:transition spd="slow" advTm="756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572</TotalTime>
  <Words>50</Words>
  <Application>Microsoft Office PowerPoint</Application>
  <PresentationFormat>Экран (4:3)</PresentationFormat>
  <Paragraphs>11</Paragraphs>
  <Slides>11</Slides>
  <Notes>3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2" baseType="lpstr">
      <vt:lpstr>Тема Office</vt:lpstr>
      <vt:lpstr>МУНИЦИПАЛЬНОЕ ДОШКОЛЬНОЕ ОБРАЗОВАТЕЛЬНОЕ УЧРЕЖДЕНИЕ «ДЕТСКИЙ САД «БЕРЕЗКА» СЕЛА ПИТЕРКА  ПИТЕРСКОГО РАЙОНА САРАТОВСКОЙ ОБЛАСТИ</vt:lpstr>
      <vt:lpstr>Воспитатель  детского сада  Бурнаева  Ирина Юрьевна</vt:lpstr>
      <vt:lpstr>Слайд 3</vt:lpstr>
      <vt:lpstr>Называют детский  сад </vt:lpstr>
      <vt:lpstr>Детям  посвятила  я  судьбу  много  лет  назад</vt:lpstr>
      <vt:lpstr>И, сохранив в сердцах любовь, Мы можем от души смеяться</vt:lpstr>
      <vt:lpstr>Слайд 7</vt:lpstr>
      <vt:lpstr>Слайд 8</vt:lpstr>
      <vt:lpstr>Слайд 9</vt:lpstr>
      <vt:lpstr>Слайд 10</vt:lpstr>
      <vt:lpstr>Называют                          детский                                       сад 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58</cp:revision>
  <dcterms:created xsi:type="dcterms:W3CDTF">2018-04-08T15:02:21Z</dcterms:created>
  <dcterms:modified xsi:type="dcterms:W3CDTF">2019-01-28T09:05:49Z</dcterms:modified>
</cp:coreProperties>
</file>