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94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1C45-BA06-4FC5-9EAD-9DD97A6F20C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BF87-7DBC-4C3F-BD0E-87A51231F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"/>
            <a:ext cx="8286808" cy="157161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Увлечения  </a:t>
            </a:r>
            <a:r>
              <a:rPr lang="ru-RU" dirty="0" err="1" smtClean="0">
                <a:solidFill>
                  <a:srgbClr val="0070C0"/>
                </a:solidFill>
              </a:rPr>
              <a:t>Аблыниной</a:t>
            </a:r>
            <a:r>
              <a:rPr lang="ru-RU" dirty="0" smtClean="0">
                <a:solidFill>
                  <a:srgbClr val="0070C0"/>
                </a:solidFill>
              </a:rPr>
              <a:t> Татьяны Борисовны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Кирилл\Desktop\20171029_113530.jpg"/>
          <p:cNvPicPr>
            <a:picLocks noChangeAspect="1" noChangeArrowheads="1"/>
          </p:cNvPicPr>
          <p:nvPr/>
        </p:nvPicPr>
        <p:blipFill>
          <a:blip r:embed="rId2" cstate="print"/>
          <a:srcRect l="10156" t="19101" r="10763" b="14692"/>
          <a:stretch>
            <a:fillRect/>
          </a:stretch>
        </p:blipFill>
        <p:spPr bwMode="auto">
          <a:xfrm>
            <a:off x="3428992" y="1428737"/>
            <a:ext cx="2286016" cy="28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ирилл\Desktop\20150610_102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85794"/>
            <a:ext cx="1714512" cy="2286016"/>
          </a:xfrm>
          <a:prstGeom prst="rect">
            <a:avLst/>
          </a:prstGeom>
          <a:noFill/>
        </p:spPr>
      </p:pic>
      <p:pic>
        <p:nvPicPr>
          <p:cNvPr id="1029" name="Picture 5" descr="C:\Users\Кирилл\Desktop\20150818_163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2020675" cy="2428892"/>
          </a:xfrm>
          <a:prstGeom prst="rect">
            <a:avLst/>
          </a:prstGeom>
          <a:noFill/>
        </p:spPr>
      </p:pic>
      <p:pic>
        <p:nvPicPr>
          <p:cNvPr id="3" name="Picture 3" descr="C:\Users\Кирилл\Desktop\фламинго.jpg"/>
          <p:cNvPicPr>
            <a:picLocks noChangeAspect="1" noChangeArrowheads="1"/>
          </p:cNvPicPr>
          <p:nvPr/>
        </p:nvPicPr>
        <p:blipFill>
          <a:blip r:embed="rId5"/>
          <a:srcRect l="15527" t="2319" r="14160"/>
          <a:stretch>
            <a:fillRect/>
          </a:stretch>
        </p:blipFill>
        <p:spPr bwMode="auto">
          <a:xfrm>
            <a:off x="6715140" y="3214686"/>
            <a:ext cx="1857388" cy="3440450"/>
          </a:xfrm>
          <a:prstGeom prst="rect">
            <a:avLst/>
          </a:prstGeom>
          <a:noFill/>
        </p:spPr>
      </p:pic>
      <p:pic>
        <p:nvPicPr>
          <p:cNvPr id="5" name="Picture 5" descr="C:\Users\Кирилл\Desktop\икона.jpg"/>
          <p:cNvPicPr>
            <a:picLocks noChangeAspect="1" noChangeArrowheads="1"/>
          </p:cNvPicPr>
          <p:nvPr/>
        </p:nvPicPr>
        <p:blipFill>
          <a:blip r:embed="rId6"/>
          <a:srcRect b="6415"/>
          <a:stretch>
            <a:fillRect/>
          </a:stretch>
        </p:blipFill>
        <p:spPr bwMode="auto">
          <a:xfrm>
            <a:off x="357159" y="928670"/>
            <a:ext cx="2071702" cy="2585080"/>
          </a:xfrm>
          <a:prstGeom prst="rect">
            <a:avLst/>
          </a:prstGeom>
          <a:noFill/>
        </p:spPr>
      </p:pic>
      <p:pic>
        <p:nvPicPr>
          <p:cNvPr id="1030" name="Picture 6" descr="C:\Users\Кирилл\Desktop\100_12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429132"/>
            <a:ext cx="2571768" cy="192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ирилл\Desktop\100_1282.jpg"/>
          <p:cNvPicPr>
            <a:picLocks noChangeAspect="1" noChangeArrowheads="1"/>
          </p:cNvPicPr>
          <p:nvPr/>
        </p:nvPicPr>
        <p:blipFill>
          <a:blip r:embed="rId2" cstate="print"/>
          <a:srcRect t="22007" r="4645" b="24198"/>
          <a:stretch>
            <a:fillRect/>
          </a:stretch>
        </p:blipFill>
        <p:spPr bwMode="auto">
          <a:xfrm>
            <a:off x="6786578" y="1928802"/>
            <a:ext cx="2143140" cy="1143008"/>
          </a:xfrm>
          <a:prstGeom prst="rect">
            <a:avLst/>
          </a:prstGeom>
          <a:noFill/>
        </p:spPr>
      </p:pic>
      <p:pic>
        <p:nvPicPr>
          <p:cNvPr id="2051" name="Picture 3" descr="C:\Users\Кирилл\Desktop\100_1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2193113" cy="1644696"/>
          </a:xfrm>
          <a:prstGeom prst="rect">
            <a:avLst/>
          </a:prstGeom>
          <a:noFill/>
        </p:spPr>
      </p:pic>
      <p:pic>
        <p:nvPicPr>
          <p:cNvPr id="2052" name="Picture 4" descr="C:\Users\Кирилл\Desktop\100_1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928670"/>
            <a:ext cx="2500330" cy="1875090"/>
          </a:xfrm>
          <a:prstGeom prst="rect">
            <a:avLst/>
          </a:prstGeom>
          <a:noFill/>
        </p:spPr>
      </p:pic>
      <p:pic>
        <p:nvPicPr>
          <p:cNvPr id="2053" name="Picture 5" descr="C:\Users\Кирилл\Desktop\100_1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2143140" cy="1607219"/>
          </a:xfrm>
          <a:prstGeom prst="rect">
            <a:avLst/>
          </a:prstGeom>
          <a:noFill/>
        </p:spPr>
      </p:pic>
      <p:pic>
        <p:nvPicPr>
          <p:cNvPr id="2054" name="Picture 6" descr="C:\Users\Кирилл\Desktop\14533015235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1785950" cy="2381267"/>
          </a:xfrm>
          <a:prstGeom prst="rect">
            <a:avLst/>
          </a:prstGeom>
          <a:noFill/>
        </p:spPr>
      </p:pic>
      <p:pic>
        <p:nvPicPr>
          <p:cNvPr id="2055" name="Picture 7" descr="C:\Users\Кирилл\Desktop\100_1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143380"/>
            <a:ext cx="1635231" cy="2180491"/>
          </a:xfrm>
          <a:prstGeom prst="rect">
            <a:avLst/>
          </a:prstGeom>
          <a:noFill/>
        </p:spPr>
      </p:pic>
      <p:pic>
        <p:nvPicPr>
          <p:cNvPr id="2056" name="Picture 8" descr="C:\Users\Кирилл\Desktop\100_13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643446"/>
            <a:ext cx="2214578" cy="1660794"/>
          </a:xfrm>
          <a:prstGeom prst="rect">
            <a:avLst/>
          </a:prstGeom>
          <a:noFill/>
        </p:spPr>
      </p:pic>
      <p:pic>
        <p:nvPicPr>
          <p:cNvPr id="2057" name="Picture 9" descr="C:\Users\Кирилл\Desktop\100_12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7" y="214290"/>
            <a:ext cx="2095691" cy="15716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3" y="292893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небольшая часть поделок, как вы уже </a:t>
            </a:r>
            <a:r>
              <a:rPr lang="ru-RU" dirty="0" err="1" smtClean="0">
                <a:solidFill>
                  <a:srgbClr val="C00000"/>
                </a:solidFill>
              </a:rPr>
              <a:t>догодались</a:t>
            </a:r>
            <a:r>
              <a:rPr lang="ru-RU" dirty="0" smtClean="0">
                <a:solidFill>
                  <a:srgbClr val="C00000"/>
                </a:solidFill>
              </a:rPr>
              <a:t>, украшение детского сада.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Кирилл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2928958" cy="2196718"/>
          </a:xfrm>
          <a:prstGeom prst="rect">
            <a:avLst/>
          </a:prstGeom>
          <a:noFill/>
        </p:spPr>
      </p:pic>
      <p:pic>
        <p:nvPicPr>
          <p:cNvPr id="3078" name="Picture 6" descr="C:\Users\Кирилл\Desktop\10.jpg"/>
          <p:cNvPicPr>
            <a:picLocks noChangeAspect="1" noChangeArrowheads="1"/>
          </p:cNvPicPr>
          <p:nvPr/>
        </p:nvPicPr>
        <p:blipFill>
          <a:blip r:embed="rId3"/>
          <a:srcRect l="12480" r="3278"/>
          <a:stretch>
            <a:fillRect/>
          </a:stretch>
        </p:blipFill>
        <p:spPr bwMode="auto">
          <a:xfrm>
            <a:off x="3929058" y="2643182"/>
            <a:ext cx="2114617" cy="3852782"/>
          </a:xfrm>
          <a:prstGeom prst="rect">
            <a:avLst/>
          </a:prstGeom>
          <a:noFill/>
        </p:spPr>
      </p:pic>
      <p:pic>
        <p:nvPicPr>
          <p:cNvPr id="3079" name="Picture 7" descr="C:\Users\Кирилл\Desktop\9.jpg"/>
          <p:cNvPicPr>
            <a:picLocks noChangeAspect="1" noChangeArrowheads="1"/>
          </p:cNvPicPr>
          <p:nvPr/>
        </p:nvPicPr>
        <p:blipFill>
          <a:blip r:embed="rId4"/>
          <a:srcRect t="13183" r="4296" b="4784"/>
          <a:stretch>
            <a:fillRect/>
          </a:stretch>
        </p:blipFill>
        <p:spPr bwMode="auto">
          <a:xfrm>
            <a:off x="285720" y="428604"/>
            <a:ext cx="350046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ирилл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500198" cy="2000264"/>
          </a:xfrm>
          <a:prstGeom prst="rect">
            <a:avLst/>
          </a:prstGeom>
          <a:noFill/>
        </p:spPr>
      </p:pic>
      <p:pic>
        <p:nvPicPr>
          <p:cNvPr id="1027" name="Picture 3" descr="C:\Users\Кирилл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428759" cy="1905012"/>
          </a:xfrm>
          <a:prstGeom prst="rect">
            <a:avLst/>
          </a:prstGeom>
          <a:noFill/>
        </p:spPr>
      </p:pic>
      <p:pic>
        <p:nvPicPr>
          <p:cNvPr id="1028" name="Picture 4" descr="C:\Users\Кирилл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1627553" cy="2170070"/>
          </a:xfrm>
          <a:prstGeom prst="rect">
            <a:avLst/>
          </a:prstGeom>
          <a:noFill/>
        </p:spPr>
      </p:pic>
      <p:pic>
        <p:nvPicPr>
          <p:cNvPr id="1029" name="Picture 5" descr="C:\Users\Кирилл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143380"/>
            <a:ext cx="1571636" cy="2095515"/>
          </a:xfrm>
          <a:prstGeom prst="rect">
            <a:avLst/>
          </a:prstGeom>
          <a:noFill/>
        </p:spPr>
      </p:pic>
      <p:pic>
        <p:nvPicPr>
          <p:cNvPr id="1030" name="Picture 6" descr="C:\Users\Кирилл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071546"/>
            <a:ext cx="1500198" cy="2000264"/>
          </a:xfrm>
          <a:prstGeom prst="rect">
            <a:avLst/>
          </a:prstGeom>
          <a:noFill/>
        </p:spPr>
      </p:pic>
      <p:pic>
        <p:nvPicPr>
          <p:cNvPr id="1031" name="Picture 7" descr="C:\Users\Кирилл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071546"/>
            <a:ext cx="1433504" cy="1911339"/>
          </a:xfrm>
          <a:prstGeom prst="rect">
            <a:avLst/>
          </a:prstGeom>
          <a:noFill/>
        </p:spPr>
      </p:pic>
      <p:pic>
        <p:nvPicPr>
          <p:cNvPr id="1032" name="Picture 8" descr="C:\Users\Кирилл\Desktop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071546"/>
            <a:ext cx="1428760" cy="1905013"/>
          </a:xfrm>
          <a:prstGeom prst="rect">
            <a:avLst/>
          </a:prstGeom>
          <a:noFill/>
        </p:spPr>
      </p:pic>
      <p:pic>
        <p:nvPicPr>
          <p:cNvPr id="1033" name="Picture 9" descr="C:\Users\Кирилл\Desktop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286256"/>
            <a:ext cx="2000264" cy="1500198"/>
          </a:xfrm>
          <a:prstGeom prst="rect">
            <a:avLst/>
          </a:prstGeom>
          <a:noFill/>
        </p:spPr>
      </p:pic>
      <p:pic>
        <p:nvPicPr>
          <p:cNvPr id="1034" name="Picture 10" descr="C:\Users\Кирилл\Desktop\рыб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036347" y="3964785"/>
            <a:ext cx="1500199" cy="2000265"/>
          </a:xfrm>
          <a:prstGeom prst="rect">
            <a:avLst/>
          </a:prstGeom>
          <a:noFill/>
        </p:spPr>
      </p:pic>
      <p:pic>
        <p:nvPicPr>
          <p:cNvPr id="1036" name="Picture 12" descr="C:\Users\Кирилл\Desktop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285992"/>
            <a:ext cx="1285884" cy="1714512"/>
          </a:xfrm>
          <a:prstGeom prst="rect">
            <a:avLst/>
          </a:prstGeom>
          <a:noFill/>
        </p:spPr>
      </p:pic>
      <p:pic>
        <p:nvPicPr>
          <p:cNvPr id="1037" name="Picture 13" descr="C:\Users\Кирилл\Desktop\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2357430"/>
            <a:ext cx="1247769" cy="166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ЛЕНТЫ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ирилл\Desktop\146233092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1446620" cy="1928826"/>
          </a:xfrm>
          <a:prstGeom prst="rect">
            <a:avLst/>
          </a:prstGeom>
          <a:noFill/>
        </p:spPr>
      </p:pic>
      <p:pic>
        <p:nvPicPr>
          <p:cNvPr id="2052" name="Picture 4" descr="C:\Users\Кирилл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4" y="285728"/>
            <a:ext cx="1446620" cy="1928826"/>
          </a:xfrm>
          <a:prstGeom prst="rect">
            <a:avLst/>
          </a:prstGeom>
          <a:noFill/>
        </p:spPr>
      </p:pic>
      <p:pic>
        <p:nvPicPr>
          <p:cNvPr id="2053" name="Picture 5" descr="C:\Users\Кирилл\Desktop\1416450828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85728"/>
            <a:ext cx="1357306" cy="1809741"/>
          </a:xfrm>
          <a:prstGeom prst="rect">
            <a:avLst/>
          </a:prstGeom>
          <a:noFill/>
        </p:spPr>
      </p:pic>
      <p:pic>
        <p:nvPicPr>
          <p:cNvPr id="2054" name="Picture 6" descr="C:\Users\Кирилл\Desktop\14632335139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85728"/>
            <a:ext cx="1393042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214311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Новогодние игрушки</a:t>
            </a:r>
            <a:endParaRPr lang="ru-RU" sz="28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Кирилл\Desktop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643182"/>
            <a:ext cx="2201331" cy="1650998"/>
          </a:xfrm>
          <a:prstGeom prst="rect">
            <a:avLst/>
          </a:prstGeom>
          <a:noFill/>
        </p:spPr>
      </p:pic>
      <p:pic>
        <p:nvPicPr>
          <p:cNvPr id="2057" name="Picture 9" descr="C:\Users\Кирилл\Desktop\1453301699762.jpg"/>
          <p:cNvPicPr>
            <a:picLocks noChangeAspect="1" noChangeArrowheads="1"/>
          </p:cNvPicPr>
          <p:nvPr/>
        </p:nvPicPr>
        <p:blipFill>
          <a:blip r:embed="rId7"/>
          <a:srcRect l="15625" b="17968"/>
          <a:stretch>
            <a:fillRect/>
          </a:stretch>
        </p:blipFill>
        <p:spPr bwMode="auto">
          <a:xfrm>
            <a:off x="3714744" y="2643182"/>
            <a:ext cx="1500198" cy="1944717"/>
          </a:xfrm>
          <a:prstGeom prst="rect">
            <a:avLst/>
          </a:prstGeom>
          <a:noFill/>
        </p:spPr>
      </p:pic>
      <p:pic>
        <p:nvPicPr>
          <p:cNvPr id="2059" name="Picture 11" descr="C:\Users\Кирилл\Desktop\1.jpg"/>
          <p:cNvPicPr>
            <a:picLocks noChangeAspect="1" noChangeArrowheads="1"/>
          </p:cNvPicPr>
          <p:nvPr/>
        </p:nvPicPr>
        <p:blipFill>
          <a:blip r:embed="rId8"/>
          <a:srcRect t="12500" r="16802"/>
          <a:stretch>
            <a:fillRect/>
          </a:stretch>
        </p:blipFill>
        <p:spPr bwMode="auto">
          <a:xfrm>
            <a:off x="4429124" y="4643446"/>
            <a:ext cx="1426447" cy="2000264"/>
          </a:xfrm>
          <a:prstGeom prst="rect">
            <a:avLst/>
          </a:prstGeom>
          <a:noFill/>
        </p:spPr>
      </p:pic>
      <p:pic>
        <p:nvPicPr>
          <p:cNvPr id="2060" name="Picture 12" descr="C:\Users\Кирилл\Desktop\145330175348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4643446"/>
            <a:ext cx="1500198" cy="2000263"/>
          </a:xfrm>
          <a:prstGeom prst="rect">
            <a:avLst/>
          </a:prstGeom>
          <a:noFill/>
        </p:spPr>
      </p:pic>
      <p:pic>
        <p:nvPicPr>
          <p:cNvPr id="2061" name="Picture 13" descr="C:\Users\Кирилл\Desktop\145330183054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48452" y="2500307"/>
            <a:ext cx="2095513" cy="1571635"/>
          </a:xfrm>
          <a:prstGeom prst="rect">
            <a:avLst/>
          </a:prstGeom>
          <a:noFill/>
        </p:spPr>
      </p:pic>
      <p:pic>
        <p:nvPicPr>
          <p:cNvPr id="2064" name="Picture 16" descr="C:\Users\Кирилл\Desktop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429132"/>
            <a:ext cx="1227950" cy="2184206"/>
          </a:xfrm>
          <a:prstGeom prst="rect">
            <a:avLst/>
          </a:prstGeom>
          <a:noFill/>
        </p:spPr>
      </p:pic>
      <p:pic>
        <p:nvPicPr>
          <p:cNvPr id="2065" name="Picture 17" descr="C:\Users\Кирилл\Desktop\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4357694"/>
            <a:ext cx="1282691" cy="2281577"/>
          </a:xfrm>
          <a:prstGeom prst="rect">
            <a:avLst/>
          </a:prstGeom>
          <a:noFill/>
        </p:spPr>
      </p:pic>
      <p:pic>
        <p:nvPicPr>
          <p:cNvPr id="2066" name="Picture 18" descr="C:\Users\Кирилл\Desktop\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4357694"/>
            <a:ext cx="1281103" cy="227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Кирилл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1734747" cy="2312996"/>
          </a:xfrm>
          <a:prstGeom prst="rect">
            <a:avLst/>
          </a:prstGeom>
          <a:noFill/>
        </p:spPr>
      </p:pic>
      <p:pic>
        <p:nvPicPr>
          <p:cNvPr id="3076" name="Picture 4" descr="C:\Users\Кирилл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1660934" cy="2214578"/>
          </a:xfrm>
          <a:prstGeom prst="rect">
            <a:avLst/>
          </a:prstGeom>
          <a:noFill/>
        </p:spPr>
      </p:pic>
      <p:pic>
        <p:nvPicPr>
          <p:cNvPr id="3077" name="Picture 5" descr="C:\Users\Кирилл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000372"/>
            <a:ext cx="1747466" cy="2329954"/>
          </a:xfrm>
          <a:prstGeom prst="rect">
            <a:avLst/>
          </a:prstGeom>
          <a:noFill/>
        </p:spPr>
      </p:pic>
      <p:pic>
        <p:nvPicPr>
          <p:cNvPr id="3078" name="Picture 6" descr="C:\Users\Кирилл\Desktop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857232"/>
            <a:ext cx="2667019" cy="2000264"/>
          </a:xfrm>
          <a:prstGeom prst="rect">
            <a:avLst/>
          </a:prstGeom>
          <a:noFill/>
        </p:spPr>
      </p:pic>
      <p:pic>
        <p:nvPicPr>
          <p:cNvPr id="3079" name="Picture 7" descr="C:\Users\Кирилл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857496"/>
            <a:ext cx="1857388" cy="2476516"/>
          </a:xfrm>
          <a:prstGeom prst="rect">
            <a:avLst/>
          </a:prstGeom>
          <a:noFill/>
        </p:spPr>
      </p:pic>
      <p:pic>
        <p:nvPicPr>
          <p:cNvPr id="3081" name="Picture 9" descr="C:\Users\Кирилл\Desktop\1.jpg"/>
          <p:cNvPicPr>
            <a:picLocks noChangeAspect="1" noChangeArrowheads="1"/>
          </p:cNvPicPr>
          <p:nvPr/>
        </p:nvPicPr>
        <p:blipFill>
          <a:blip r:embed="rId7"/>
          <a:srcRect l="9991" r="10083"/>
          <a:stretch>
            <a:fillRect/>
          </a:stretch>
        </p:blipFill>
        <p:spPr bwMode="auto">
          <a:xfrm>
            <a:off x="2214546" y="4572008"/>
            <a:ext cx="1285884" cy="2145118"/>
          </a:xfrm>
          <a:prstGeom prst="rect">
            <a:avLst/>
          </a:prstGeom>
          <a:noFill/>
        </p:spPr>
      </p:pic>
      <p:pic>
        <p:nvPicPr>
          <p:cNvPr id="3082" name="Picture 10" descr="C:\Users\Кирилл\Desktop\3.jpg"/>
          <p:cNvPicPr>
            <a:picLocks noChangeAspect="1" noChangeArrowheads="1"/>
          </p:cNvPicPr>
          <p:nvPr/>
        </p:nvPicPr>
        <p:blipFill>
          <a:blip r:embed="rId8"/>
          <a:srcRect l="11841" r="8014" b="5464"/>
          <a:stretch>
            <a:fillRect/>
          </a:stretch>
        </p:blipFill>
        <p:spPr bwMode="auto">
          <a:xfrm>
            <a:off x="5643570" y="4500570"/>
            <a:ext cx="1362689" cy="2143140"/>
          </a:xfrm>
          <a:prstGeom prst="rect">
            <a:avLst/>
          </a:prstGeom>
          <a:noFill/>
        </p:spPr>
      </p:pic>
      <p:pic>
        <p:nvPicPr>
          <p:cNvPr id="3083" name="Picture 11" descr="C:\Users\Кирилл\Desktop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929198"/>
            <a:ext cx="1793881" cy="13454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357187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Игольницы, игрушки.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Кирилл\Desktop\изображение_viber_2020-02-26_18-10-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357321" cy="2862226"/>
          </a:xfrm>
          <a:prstGeom prst="rect">
            <a:avLst/>
          </a:prstGeom>
          <a:noFill/>
        </p:spPr>
      </p:pic>
      <p:pic>
        <p:nvPicPr>
          <p:cNvPr id="4101" name="Picture 5" descr="C:\Users\Кирилл\Desktop\изображение_viber_2020-01-15_14-37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1574156" cy="2798498"/>
          </a:xfrm>
          <a:prstGeom prst="rect">
            <a:avLst/>
          </a:prstGeom>
          <a:noFill/>
        </p:spPr>
      </p:pic>
      <p:pic>
        <p:nvPicPr>
          <p:cNvPr id="4102" name="Picture 6" descr="C:\Users\Кирилл\Desktop\изображение_viber_2020-02-10_19-30-52.jpg"/>
          <p:cNvPicPr>
            <a:picLocks noChangeAspect="1" noChangeArrowheads="1"/>
          </p:cNvPicPr>
          <p:nvPr/>
        </p:nvPicPr>
        <p:blipFill>
          <a:blip r:embed="rId4" cstate="print"/>
          <a:srcRect t="6034" b="23998"/>
          <a:stretch>
            <a:fillRect/>
          </a:stretch>
        </p:blipFill>
        <p:spPr bwMode="auto">
          <a:xfrm>
            <a:off x="5786446" y="1214422"/>
            <a:ext cx="1550657" cy="1928826"/>
          </a:xfrm>
          <a:prstGeom prst="rect">
            <a:avLst/>
          </a:prstGeom>
          <a:noFill/>
        </p:spPr>
      </p:pic>
      <p:pic>
        <p:nvPicPr>
          <p:cNvPr id="4109" name="Picture 13" descr="C:\Users\Кирилл\Desktop\2.jpg"/>
          <p:cNvPicPr>
            <a:picLocks noChangeAspect="1" noChangeArrowheads="1"/>
          </p:cNvPicPr>
          <p:nvPr/>
        </p:nvPicPr>
        <p:blipFill>
          <a:blip r:embed="rId5"/>
          <a:srcRect t="21793" r="7936" b="4656"/>
          <a:stretch>
            <a:fillRect/>
          </a:stretch>
        </p:blipFill>
        <p:spPr bwMode="auto">
          <a:xfrm>
            <a:off x="1935289" y="3500438"/>
            <a:ext cx="1772961" cy="2786082"/>
          </a:xfrm>
          <a:prstGeom prst="rect">
            <a:avLst/>
          </a:prstGeom>
          <a:noFill/>
        </p:spPr>
      </p:pic>
      <p:pic>
        <p:nvPicPr>
          <p:cNvPr id="4110" name="Picture 14" descr="C:\Users\Кирилл\Desktop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643074" cy="1993492"/>
          </a:xfrm>
          <a:prstGeom prst="rect">
            <a:avLst/>
          </a:prstGeom>
          <a:noFill/>
        </p:spPr>
      </p:pic>
      <p:pic>
        <p:nvPicPr>
          <p:cNvPr id="4111" name="Picture 15" descr="C:\Users\Кирилл\Desktop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00438"/>
            <a:ext cx="1551130" cy="2759060"/>
          </a:xfrm>
          <a:prstGeom prst="rect">
            <a:avLst/>
          </a:prstGeom>
          <a:noFill/>
        </p:spPr>
      </p:pic>
      <p:pic>
        <p:nvPicPr>
          <p:cNvPr id="4112" name="Picture 16" descr="C:\Users\Кирилл\Desktop\3.jpg"/>
          <p:cNvPicPr>
            <a:picLocks noChangeAspect="1" noChangeArrowheads="1"/>
          </p:cNvPicPr>
          <p:nvPr/>
        </p:nvPicPr>
        <p:blipFill>
          <a:blip r:embed="rId8" cstate="print"/>
          <a:srcRect t="7083" r="7609"/>
          <a:stretch>
            <a:fillRect/>
          </a:stretch>
        </p:blipFill>
        <p:spPr bwMode="auto">
          <a:xfrm>
            <a:off x="7429520" y="3571876"/>
            <a:ext cx="1571636" cy="2811445"/>
          </a:xfrm>
          <a:prstGeom prst="rect">
            <a:avLst/>
          </a:prstGeom>
          <a:noFill/>
        </p:spPr>
      </p:pic>
      <p:pic>
        <p:nvPicPr>
          <p:cNvPr id="4113" name="Picture 17" descr="C:\Users\Кирилл\Desktop\6.jpg"/>
          <p:cNvPicPr>
            <a:picLocks noChangeAspect="1" noChangeArrowheads="1"/>
          </p:cNvPicPr>
          <p:nvPr/>
        </p:nvPicPr>
        <p:blipFill>
          <a:blip r:embed="rId9"/>
          <a:srcRect t="17888" r="4599" b="18228"/>
          <a:stretch>
            <a:fillRect/>
          </a:stretch>
        </p:blipFill>
        <p:spPr bwMode="auto">
          <a:xfrm>
            <a:off x="3929058" y="3571876"/>
            <a:ext cx="1500198" cy="1785950"/>
          </a:xfrm>
          <a:prstGeom prst="rect">
            <a:avLst/>
          </a:prstGeom>
          <a:noFill/>
        </p:spPr>
      </p:pic>
      <p:pic>
        <p:nvPicPr>
          <p:cNvPr id="4114" name="Picture 18" descr="C:\Users\Кирилл\Desktop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642918"/>
            <a:ext cx="1588712" cy="2500330"/>
          </a:xfrm>
          <a:prstGeom prst="rect">
            <a:avLst/>
          </a:prstGeom>
          <a:noFill/>
        </p:spPr>
      </p:pic>
      <p:pic>
        <p:nvPicPr>
          <p:cNvPr id="4115" name="Picture 19" descr="C:\Users\Кирилл\Desktop\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1071546"/>
            <a:ext cx="190499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11.jpg"/>
          <p:cNvPicPr>
            <a:picLocks noChangeAspect="1" noChangeArrowheads="1"/>
          </p:cNvPicPr>
          <p:nvPr/>
        </p:nvPicPr>
        <p:blipFill>
          <a:blip r:embed="rId2"/>
          <a:srcRect l="7017" r="7018"/>
          <a:stretch>
            <a:fillRect/>
          </a:stretch>
        </p:blipFill>
        <p:spPr bwMode="auto">
          <a:xfrm>
            <a:off x="357158" y="285728"/>
            <a:ext cx="3143272" cy="3104287"/>
          </a:xfrm>
          <a:prstGeom prst="rect">
            <a:avLst/>
          </a:prstGeom>
          <a:noFill/>
        </p:spPr>
      </p:pic>
      <p:pic>
        <p:nvPicPr>
          <p:cNvPr id="5123" name="Picture 3" descr="C:\Users\Кирилл\Desktop\10.jpg"/>
          <p:cNvPicPr>
            <a:picLocks noChangeAspect="1" noChangeArrowheads="1"/>
          </p:cNvPicPr>
          <p:nvPr/>
        </p:nvPicPr>
        <p:blipFill>
          <a:blip r:embed="rId3"/>
          <a:srcRect l="18354" r="18242"/>
          <a:stretch>
            <a:fillRect/>
          </a:stretch>
        </p:blipFill>
        <p:spPr bwMode="auto">
          <a:xfrm>
            <a:off x="5286380" y="500042"/>
            <a:ext cx="2714644" cy="2407026"/>
          </a:xfrm>
          <a:prstGeom prst="rect">
            <a:avLst/>
          </a:prstGeom>
          <a:noFill/>
        </p:spPr>
      </p:pic>
      <p:pic>
        <p:nvPicPr>
          <p:cNvPr id="5124" name="Picture 4" descr="C:\Users\Кирилл\Desktop\9.jpg"/>
          <p:cNvPicPr>
            <a:picLocks noChangeAspect="1" noChangeArrowheads="1"/>
          </p:cNvPicPr>
          <p:nvPr/>
        </p:nvPicPr>
        <p:blipFill>
          <a:blip r:embed="rId4"/>
          <a:srcRect b="6584"/>
          <a:stretch>
            <a:fillRect/>
          </a:stretch>
        </p:blipFill>
        <p:spPr bwMode="auto">
          <a:xfrm>
            <a:off x="6000760" y="3500438"/>
            <a:ext cx="2786081" cy="2879282"/>
          </a:xfrm>
          <a:prstGeom prst="rect">
            <a:avLst/>
          </a:prstGeom>
          <a:noFill/>
        </p:spPr>
      </p:pic>
      <p:pic>
        <p:nvPicPr>
          <p:cNvPr id="5125" name="Picture 5" descr="C:\Users\Кирилл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14752"/>
            <a:ext cx="3233721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35743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Спасибо за просмотр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4000" b="1" dirty="0">
              <a:solidFill>
                <a:srgbClr val="FF00FF"/>
              </a:solidFill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Увлечения  Аблыниной Татьяны Борисовны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Увлечения  Аблыниной Татьяны Борисовны</dc:title>
  <dc:creator>Пользователь Windows</dc:creator>
  <cp:lastModifiedBy>Пользователь Windows</cp:lastModifiedBy>
  <cp:revision>14</cp:revision>
  <dcterms:created xsi:type="dcterms:W3CDTF">2020-05-15T12:19:18Z</dcterms:created>
  <dcterms:modified xsi:type="dcterms:W3CDTF">2020-05-15T16:27:43Z</dcterms:modified>
</cp:coreProperties>
</file>