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58" r:id="rId3"/>
    <p:sldId id="299" r:id="rId4"/>
    <p:sldId id="257" r:id="rId5"/>
    <p:sldId id="260" r:id="rId6"/>
    <p:sldId id="278" r:id="rId7"/>
    <p:sldId id="281" r:id="rId8"/>
    <p:sldId id="282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58E9-F461-4993-8C62-B726C27980EE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07E16-0C36-4B7A-AD28-470ED00BF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7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7E16-0C36-4B7A-AD28-470ED00BF5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1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B530-004A-466F-BE8A-EC5565BB70BB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118A-37DA-435F-A772-626C9D7E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-891480"/>
            <a:ext cx="7772400" cy="36004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–детский сад «Страна чудес»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г.Балаково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240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многофункциональной игрушки «Всезнайка».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№1 «Оленята»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Гладикова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4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Игра « </a:t>
            </a:r>
            <a:r>
              <a:rPr lang="ru-RU" sz="2000" dirty="0" err="1" smtClean="0">
                <a:solidFill>
                  <a:srgbClr val="C00000"/>
                </a:solidFill>
              </a:rPr>
              <a:t>Геометрик</a:t>
            </a:r>
            <a:r>
              <a:rPr lang="ru-RU" sz="2000" dirty="0" smtClean="0">
                <a:solidFill>
                  <a:srgbClr val="C00000"/>
                </a:solidFill>
              </a:rPr>
              <a:t> » . Можно играть с детьми любого возраста . Для совсем маленьких : одевать </a:t>
            </a:r>
            <a:r>
              <a:rPr lang="ru-RU" sz="2000" dirty="0" err="1" smtClean="0">
                <a:solidFill>
                  <a:srgbClr val="C00000"/>
                </a:solidFill>
              </a:rPr>
              <a:t>резиночки</a:t>
            </a:r>
            <a:r>
              <a:rPr lang="ru-RU" sz="2000" dirty="0" smtClean="0">
                <a:solidFill>
                  <a:srgbClr val="C00000"/>
                </a:solidFill>
              </a:rPr>
              <a:t> на гвоздики , сортировать их по цвету, размещать по указанным позициям.  Для детей по старше выполнять задания по образцу ( цифры , буквы, простые формы, животные, предметы, время ). Придумывать собственные картинки . Создавать рисунок по заданному слову.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N6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8286808" cy="485776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Игра «</a:t>
            </a:r>
            <a:r>
              <a:rPr lang="ru-RU" sz="2000" dirty="0" err="1">
                <a:solidFill>
                  <a:srgbClr val="00B050"/>
                </a:solidFill>
              </a:rPr>
              <a:t>Г</a:t>
            </a:r>
            <a:r>
              <a:rPr lang="ru-RU" sz="2000" dirty="0" err="1" smtClean="0">
                <a:solidFill>
                  <a:srgbClr val="00B050"/>
                </a:solidFill>
              </a:rPr>
              <a:t>еометрик</a:t>
            </a:r>
            <a:r>
              <a:rPr lang="ru-RU" sz="2000" dirty="0" smtClean="0">
                <a:solidFill>
                  <a:srgbClr val="00B050"/>
                </a:solidFill>
              </a:rPr>
              <a:t>» развивает абстрактное мышление , фантазию ,воображение , ориентацию на плоскости , внимание , усидчивость , мелкую моторику. Можно играть в компании , стараясь заполнить как можно быстрее свободное пространство. Придумывать узоры и орнаменты. Изучать геометрические понятия  : прямая , кривая, геометрические фигуры и т. д.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DSCN6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928802"/>
            <a:ext cx="6034617" cy="464347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Игра « Найди по цвету» . Цель : изучение цветов , развитие мелкой моторики, ориентировка в пространстве ,предметы . Побудить ребенка достать фигуры из мешочка и найти предметы таких цветов , как цвета радуги и повесить на гвоздик.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6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7500989" cy="464347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Изучение букв , цифр , счета. Предпосылки к учебной деятельности.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DSCN6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358113" cy="507209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 Мягкий кубик ». Цель : развивать внимание , мышление , мелкую моторику. Побуждать ребенка расшнуровывать, зашнуровывать , </a:t>
            </a:r>
            <a:r>
              <a:rPr lang="ru-RU" sz="2000" dirty="0" err="1" smtClean="0">
                <a:solidFill>
                  <a:srgbClr val="FF0000"/>
                </a:solidFill>
              </a:rPr>
              <a:t>растегивание</a:t>
            </a:r>
            <a:r>
              <a:rPr lang="ru-RU" sz="2000" dirty="0" smtClean="0">
                <a:solidFill>
                  <a:srgbClr val="FF0000"/>
                </a:solidFill>
              </a:rPr>
              <a:t> и застегивание пуговиц , замков.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6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572428" cy="492922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Справляемся с пуговицами и замками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N6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5000660"/>
          </a:xfrm>
        </p:spPr>
      </p:pic>
      <p:pic>
        <p:nvPicPr>
          <p:cNvPr id="6" name="Содержимое 5" descr="DSCN68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038600" cy="502049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« Кто в домике живет? » .Цель : изучение домашних животных , где они живут? , чем питаются ? , кто как кричит ? , развитие речи, мелкой моторики, тактильных ощущений.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N68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5000660"/>
          </a:xfrm>
        </p:spPr>
      </p:pic>
      <p:pic>
        <p:nvPicPr>
          <p:cNvPr id="6" name="Содержимое 5" descr="DSCN68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181476" cy="492922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Мы играем.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N6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7929617" cy="5214974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Мы играем.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N6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00200"/>
            <a:ext cx="7715303" cy="504351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Мы играем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N6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643866" cy="514353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Данное пособие рекомендовано для детей от 2 до 7 лет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игрушки :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-развивать мелкую моторику рук , тактильные ощущения , сенсорные навыки,   формирование  дидактики обучения , способствует развитию  ориентирования в пространстве , восприятие цвета, формы , величины.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Задачи игрушки:                  -формирование  положительных эмоций ,    -воспитание эстетического восприятия , фантазии 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-развитие речи,</a:t>
            </a:r>
          </a:p>
          <a:p>
            <a:pPr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развитие первичных понятий об окружающем мире.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Мы играем. 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DSCN6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72493" cy="507209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33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Чувственный опыт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964" y="155679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Сенсорное воспитание , направленное на формирование полноценного восприятия окружающей действительности, служит основой познания мира , первой ступенью , которой является чувственный опыт: </a:t>
            </a:r>
            <a:r>
              <a:rPr lang="ru-RU" dirty="0" smtClean="0">
                <a:solidFill>
                  <a:srgbClr val="7030A0"/>
                </a:solidFill>
              </a:rPr>
              <a:t>то что я услышал , я забыл, то что я увидел , я помню,  то что я сделал , я знаю </a:t>
            </a:r>
            <a:r>
              <a:rPr lang="ru-RU" dirty="0" smtClean="0">
                <a:solidFill>
                  <a:srgbClr val="FF0000"/>
                </a:solidFill>
              </a:rPr>
              <a:t>. Успешность умственного , физического, эстетического воспитания в значительной степени зависит от уровня сенсорного развития детей т.е от того , на сколько совершенно ребенок слышит, видит , осязает  окружающее.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игрушки: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сенсорных представлений (знание цветов, формы, величины).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находить предметы по одному или нескольким признакам.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речи и активизация словаря.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развитию мелкой моторики, тактильных ощущений 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-помогает развивать мышление , воображение, фантазию, ориентировку в пространстве.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умения составлять из отдельных частей целый предмет.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классифицировать предметы.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-Доставлять детям радость, вызывать положительные эмоции.</a:t>
            </a: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изготовлена из фанеры, ДВП, декоративных гвоздиков,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самоклеющейся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пленки, резинок, замков, звонка, шнурка, цепочек, деталей декора.</a:t>
            </a:r>
          </a:p>
          <a:p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67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9144000" cy="65527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79" y="251923"/>
            <a:ext cx="8145394" cy="17958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Многофункциональная игрушка «Всезнайка» представляет собой  развивающий центр . Большое количество съемных деталей и различные виды крепления ( шнуровка , молния , защелки, замки, звонок, резьба, резинки, пуговицы)  помогут детям натренировать мелкую моторику рук, которая непрерывно связана с умственным развитием детей , развитием их речи и психических процессов.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DSCN67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48706"/>
            <a:ext cx="4281518" cy="4295004"/>
          </a:xfrm>
        </p:spPr>
      </p:pic>
      <p:pic>
        <p:nvPicPr>
          <p:cNvPr id="6" name="Содержимое 5" descr="DSCN67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4286280" cy="429500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 детьми можно использовать игровые упражнения : подбери предметы по цвету , величине, форме. Побудить  ребенка достать фигуры и предложить ему найти предметы по одному из признаков : цвету , форме, величине, найти предметы по двум признакам.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6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8507767" cy="466780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«Сложи картинку» . Разместить в баночках разрезанные картинки (2-4 части ). Побудить ребенка достать части и составить  предметные картинки . Если ребенок справляется с заданием , оно усложняется: разрезать картинки на 2-4 части другим способом , например по диагонали 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6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667779" cy="492922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 : « Составление из частей целого предмета». Создать отдельные предметы , простые по композиции и по содержанию сюжета , используя разные материалы. Побудить ребенка достать фигуры и собрать из них какой -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будь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предмет.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6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00200"/>
            <a:ext cx="7715303" cy="504351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Выбери нужные картинки»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классификацию предметов ( одежда, мебель, игрушки , фрукты, овощи, продукты питания). Предложить ребенку достать все картинки и выбрать те на которых изображена , например , одежда . Рассмотреть картинки и поговорить о назначении предметов.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 кто где живет?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Побудите ребенка достать из  баночек картинки  с изображением  диких животных ( лисы , зайца , белки , рыбы и т. д. ) . Рассмотреть картинки и побеседовать о том , кто где живет.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один и много»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Разложить предметы в баночки ( один , в другие-  много). Побудить ребенка открыть баночки , назвать  в какой баночке сколько предметов.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844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Центр Развития ребенка –детский сад «Страна чудес» г.Балаково</vt:lpstr>
      <vt:lpstr>Данное пособие рекомендовано для детей от 2 до 7 лет</vt:lpstr>
      <vt:lpstr> Функции игрушки:  </vt:lpstr>
      <vt:lpstr>Презентация PowerPoint</vt:lpstr>
      <vt:lpstr>Многофункциональная игрушка «Всезнайка» представляет собой  развивающий центр . Большое количество съемных деталей и различные виды крепления ( шнуровка , молния , защелки, замки, звонок, резьба, резинки, пуговицы)  помогут детям натренировать мелкую моторику рук, которая непрерывно связана с умственным развитием детей , развитием их речи и психических процессов. </vt:lpstr>
      <vt:lpstr>С детьми можно использовать игровые упражнения : подбери предметы по цвету , величине, форме. Побудить  ребенка достать фигуры и предложить ему найти предметы по одному из признаков : цвету , форме, величине, найти предметы по двум признакам.</vt:lpstr>
      <vt:lpstr>«Сложи картинку» . Разместить в баночках разрезанные картинки (2-4 части ). Побудить ребенка достать части и составить  предметные картинки . Если ребенок справляется с заданием , оно усложняется: разрезать картинки на 2-4 части другим способом , например по диагонали .</vt:lpstr>
      <vt:lpstr>Конструирование : « Составление из частей целого предмета». Создать отдельные предметы , простые по композиции и по содержанию сюжета , используя разные материалы. Побудить ребенка достать фигуры и собрать из них какой - нибудь  предмет.</vt:lpstr>
      <vt:lpstr>« Выбери нужные картинки» . На классификацию предметов ( одежда, мебель, игрушки , фрукты, овощи, продукты питания). Предложить ребенку достать все картинки и выбрать те на которых изображена , например , одежда . Рассмотреть картинки и поговорить о назначении предметов. « Расскажи кто где живет?  Побудите ребенка достать из  баночек картинки  с изображением  диких животных ( лисы , зайца , белки , рыбы и т. д. ) . Рассмотреть картинки и побеседовать о том , кто где живет. «Найди один и много» . Разложить предметы в баночки ( один , в другие-  много). Побудить ребенка открыть баночки , назвать  в какой баночке сколько предметов.</vt:lpstr>
      <vt:lpstr>Игра « Геометрик » . Можно играть с детьми любого возраста . Для совсем маленьких : одевать резиночки на гвоздики , сортировать их по цвету, размещать по указанным позициям.  Для детей по старше выполнять задания по образцу ( цифры , буквы, простые формы, животные, предметы, время ). Придумывать собственные картинки . Создавать рисунок по заданному слову.</vt:lpstr>
      <vt:lpstr>Игра «Геометрик» развивает абстрактное мышление , фантазию ,воображение , ориентацию на плоскости , внимание , усидчивость , мелкую моторику. Можно играть в компании , стараясь заполнить как можно быстрее свободное пространство. Придумывать узоры и орнаменты. Изучать геометрические понятия  : прямая , кривая, геометрические фигуры и т. д.</vt:lpstr>
      <vt:lpstr>Игра « Найди по цвету» . Цель : изучение цветов , развитие мелкой моторики, ориентировка в пространстве ,предметы . Побудить ребенка достать фигуры из мешочка и найти предметы таких цветов , как цвета радуги и повесить на гвоздик.</vt:lpstr>
      <vt:lpstr>Изучение букв , цифр , счета. Предпосылки к учебной деятельности.</vt:lpstr>
      <vt:lpstr>« Мягкий кубик ». Цель : развивать внимание , мышление , мелкую моторику. Побуждать ребенка расшнуровывать, зашнуровывать , растегивание и застегивание пуговиц , замков.</vt:lpstr>
      <vt:lpstr>Справляемся с пуговицами и замками</vt:lpstr>
      <vt:lpstr>« Кто в домике живет? » .Цель : изучение домашних животных , где они живут? , чем питаются ? , кто как кричит ? , развитие речи, мелкой моторики, тактильных ощущений.</vt:lpstr>
      <vt:lpstr>Мы играем.</vt:lpstr>
      <vt:lpstr>Мы играем.</vt:lpstr>
      <vt:lpstr>Мы играем</vt:lpstr>
      <vt:lpstr>Мы играем. </vt:lpstr>
      <vt:lpstr>Чувственный опыт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многофункциональной игрушки «Всезнайка»</dc:title>
  <dc:creator>Admin</dc:creator>
  <cp:lastModifiedBy>Светлана</cp:lastModifiedBy>
  <cp:revision>81</cp:revision>
  <dcterms:created xsi:type="dcterms:W3CDTF">2014-11-09T12:17:40Z</dcterms:created>
  <dcterms:modified xsi:type="dcterms:W3CDTF">2015-06-26T18:26:06Z</dcterms:modified>
</cp:coreProperties>
</file>