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301" r:id="rId5"/>
    <p:sldId id="320" r:id="rId6"/>
    <p:sldId id="322" r:id="rId7"/>
    <p:sldId id="323" r:id="rId8"/>
    <p:sldId id="289" r:id="rId9"/>
    <p:sldId id="32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717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A1CFF-9250-4A5A-9A26-1752113205B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F27935-DA9E-425C-9B3E-5C7C07730C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7;&#1079;&#1077;&#1085;&#1090;&#1072;&#1094;&#1080;&#1103;\Muzyka-dlya-prezentacii-1(mp3keks.com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53442" cy="17144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Мини-музей «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Курочка Ряба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928802"/>
            <a:ext cx="4068482" cy="4071966"/>
          </a:xfrm>
        </p:spPr>
        <p:txBody>
          <a:bodyPr>
            <a:normAutofit/>
          </a:bodyPr>
          <a:lstStyle/>
          <a:p>
            <a:r>
              <a:rPr lang="ru-RU" dirty="0" smtClean="0"/>
              <a:t>(создан под руководством воспитателей: </a:t>
            </a:r>
          </a:p>
          <a:p>
            <a:r>
              <a:rPr lang="ru-RU" dirty="0" smtClean="0"/>
              <a:t>Рощиной Т.В. и </a:t>
            </a:r>
            <a:r>
              <a:rPr lang="ru-RU" dirty="0" err="1" smtClean="0"/>
              <a:t>Лихомановой</a:t>
            </a:r>
            <a:r>
              <a:rPr lang="ru-RU" dirty="0" smtClean="0"/>
              <a:t> С.Ю.)</a:t>
            </a:r>
            <a:endParaRPr lang="ru-RU" dirty="0"/>
          </a:p>
        </p:txBody>
      </p:sp>
      <p:pic>
        <p:nvPicPr>
          <p:cNvPr id="4" name="Рисунок 3" descr="ря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928802"/>
            <a:ext cx="4000528" cy="457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Muzyka-dlya-prezentacii-1(mp3keks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8286808" cy="55007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Мини-музей располагается в группе раннего возраста на небольшом стеллаже и столике. Тема была выбрана с учетом возрастных особенностей детей и любимой ими сказки. В мини-музее имеются разделы: «Курочки бывают разными», «Домик для курочки и петушка», «Цыпленок из яйца», «Что дает нам курочка». А так же, иллюстрации к сказке, книги, картинки, настольный и плоскостной театр, теневой и пальчиковый театр.    </a:t>
            </a:r>
          </a:p>
        </p:txBody>
      </p:sp>
      <p:pic>
        <p:nvPicPr>
          <p:cNvPr id="4" name="Рисунок 3" descr="http://im7-tub-ru.yandex.net/i?id=377513932-6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643446"/>
            <a:ext cx="26206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362456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 деятельности: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071678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Расширить представления детей об окружающем мире; познакомить малышей с домашними птицами на примере курочки; приобщать детей к устному народному творчеству,  средствами фольклора формировать эмоциональное отношение.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Анимашки Дет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080120"/>
          </a:xfrm>
        </p:spPr>
        <p:txBody>
          <a:bodyPr/>
          <a:lstStyle/>
          <a:p>
            <a:r>
              <a:rPr lang="ru-RU" dirty="0" smtClean="0"/>
              <a:t>Дидактический материал и 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8892480" cy="47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5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864096"/>
          </a:xfrm>
        </p:spPr>
        <p:txBody>
          <a:bodyPr/>
          <a:lstStyle/>
          <a:p>
            <a:pPr algn="ctr"/>
            <a:r>
              <a:rPr lang="ru-RU" dirty="0" smtClean="0"/>
              <a:t>Наш  театр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18" y="1340769"/>
            <a:ext cx="916671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4624"/>
            <a:ext cx="7851648" cy="1512168"/>
          </a:xfrm>
        </p:spPr>
        <p:txBody>
          <a:bodyPr/>
          <a:lstStyle/>
          <a:p>
            <a:pPr algn="ctr"/>
            <a:r>
              <a:rPr lang="ru-RU" dirty="0" smtClean="0"/>
              <a:t>Драматизация  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1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152128"/>
          </a:xfrm>
        </p:spPr>
        <p:txBody>
          <a:bodyPr/>
          <a:lstStyle/>
          <a:p>
            <a:r>
              <a:rPr lang="ru-RU" dirty="0" smtClean="0"/>
              <a:t>Экскурсия в ДК «Лада»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5067"/>
            <a:ext cx="9144000" cy="515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139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Мини-музей «Курочка Ряба»</vt:lpstr>
      <vt:lpstr>Слайд 2</vt:lpstr>
      <vt:lpstr>Цель деятельности:</vt:lpstr>
      <vt:lpstr>Слайд 4</vt:lpstr>
      <vt:lpstr>Дидактический материал и литература</vt:lpstr>
      <vt:lpstr>Наш  театр</vt:lpstr>
      <vt:lpstr>Драматизация  сказки</vt:lpstr>
      <vt:lpstr>Экскурсия в ДК «Лада»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«Курочка Ряба»</dc:title>
  <dc:creator>Рощины</dc:creator>
  <cp:lastModifiedBy>user</cp:lastModifiedBy>
  <cp:revision>25</cp:revision>
  <dcterms:created xsi:type="dcterms:W3CDTF">2013-01-29T16:05:34Z</dcterms:created>
  <dcterms:modified xsi:type="dcterms:W3CDTF">2018-05-29T06:22:58Z</dcterms:modified>
</cp:coreProperties>
</file>