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2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71" r:id="rId13"/>
    <p:sldId id="273" r:id="rId14"/>
    <p:sldId id="266" r:id="rId15"/>
    <p:sldId id="269" r:id="rId16"/>
    <p:sldId id="270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27EEF-4423-4020-8EC0-06A69C38E520}" type="datetimeFigureOut">
              <a:rPr lang="ru-RU" smtClean="0"/>
              <a:t>05.04.2019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BEAF1-10FE-494B-80E3-892D8452AE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12309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27EEF-4423-4020-8EC0-06A69C38E520}" type="datetimeFigureOut">
              <a:rPr lang="ru-RU" smtClean="0"/>
              <a:t>05.04.2019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BEAF1-10FE-494B-80E3-892D8452AE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81645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27EEF-4423-4020-8EC0-06A69C38E520}" type="datetimeFigureOut">
              <a:rPr lang="ru-RU" smtClean="0"/>
              <a:t>05.04.2019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BEAF1-10FE-494B-80E3-892D8452AE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64917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27EEF-4423-4020-8EC0-06A69C38E520}" type="datetimeFigureOut">
              <a:rPr lang="ru-RU" smtClean="0"/>
              <a:t>05.04.2019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BEAF1-10FE-494B-80E3-892D8452AE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98393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27EEF-4423-4020-8EC0-06A69C38E520}" type="datetimeFigureOut">
              <a:rPr lang="ru-RU" smtClean="0"/>
              <a:t>05.04.2019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BEAF1-10FE-494B-80E3-892D8452AE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49938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27EEF-4423-4020-8EC0-06A69C38E520}" type="datetimeFigureOut">
              <a:rPr lang="ru-RU" smtClean="0"/>
              <a:t>05.04.2019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BEAF1-10FE-494B-80E3-892D8452AE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86290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27EEF-4423-4020-8EC0-06A69C38E520}" type="datetimeFigureOut">
              <a:rPr lang="ru-RU" smtClean="0"/>
              <a:t>05.04.2019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BEAF1-10FE-494B-80E3-892D8452AE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51884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27EEF-4423-4020-8EC0-06A69C38E520}" type="datetimeFigureOut">
              <a:rPr lang="ru-RU" smtClean="0"/>
              <a:t>05.04.2019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BEAF1-10FE-494B-80E3-892D8452AE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52516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27EEF-4423-4020-8EC0-06A69C38E520}" type="datetimeFigureOut">
              <a:rPr lang="ru-RU" smtClean="0"/>
              <a:t>05.04.2019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BEAF1-10FE-494B-80E3-892D8452AE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79557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27EEF-4423-4020-8EC0-06A69C38E520}" type="datetimeFigureOut">
              <a:rPr lang="ru-RU" smtClean="0"/>
              <a:t>05.04.2019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BEAF1-10FE-494B-80E3-892D8452AE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47492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27EEF-4423-4020-8EC0-06A69C38E520}" type="datetimeFigureOut">
              <a:rPr lang="ru-RU" smtClean="0"/>
              <a:t>05.04.2019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BEAF1-10FE-494B-80E3-892D8452AE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76746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327EEF-4423-4020-8EC0-06A69C38E520}" type="datetimeFigureOut">
              <a:rPr lang="ru-RU" smtClean="0"/>
              <a:t>05.04.2019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7BEAF1-10FE-494B-80E3-892D8452AE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8513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Алексей\Desktop\0002-002-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024" y="0"/>
            <a:ext cx="916002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69774" y="2492896"/>
            <a:ext cx="8006682" cy="2304256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Мини-музей «Космос»</a:t>
            </a:r>
            <a:b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МДОУ «Детский сад № 63»</a:t>
            </a:r>
            <a:b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Энгельс СО</a:t>
            </a:r>
            <a:b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 – </a:t>
            </a:r>
            <a:r>
              <a:rPr lang="ru-RU" sz="31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</a:t>
            </a:r>
            <a:r>
              <a:rPr lang="ru-RU" sz="31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Метелькова</a:t>
            </a:r>
            <a:r>
              <a:rPr lang="ru-RU" sz="31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1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1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Ольга А</a:t>
            </a:r>
            <a:r>
              <a:rPr lang="ru-RU" sz="31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лександровна</a:t>
            </a:r>
            <a:endParaRPr lang="ru-RU" sz="31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51854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8" name="Picture 2" descr="C:\Users\Алексей\Documents\Маме\фото музей космонавтики\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41998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2" name="Picture 2" descr="C:\Users\Алексей\Documents\Маме\фото музей космонавтики\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0628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C:\Users\Алексей\Documents\Маме\фото музей космонавтики\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11443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Алексей\Documents\Маме\фото музей космонавтики\1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0"/>
            <a:ext cx="52920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Алексей\Documents\Маме\фото музей космонавтики\1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4584" y="0"/>
            <a:ext cx="453650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74973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267" name="Picture 3" descr="C:\Users\Алексей\Documents\Маме\фото музей космонавтики\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15757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2291" name="Picture 3" descr="C:\Users\Алексей\Documents\Маме\фото музей космонавтики\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02193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4338" name="Picture 2" descr="C:\Users\Алексей\Documents\Маме\фото музей космонавтики\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21980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Алексей\Documents\Маме\фото музей космонавтики\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7778"/>
            <a:ext cx="9176468" cy="6840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39340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Алексей\Documents\Маме\фото музей космонавтики\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1774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33302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C:\Users\Алексей\Documents\Маме\фото музей космонавтики\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91944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 descr="C:\Users\Алексей\Documents\Маме\фото музей космонавтики\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39566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 descr="C:\Users\Алексей\Documents\Маме\фото музей космонавтики\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08309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 descr="C:\Users\Алексей\Documents\Маме\фото музей космонавтики\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7066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 descr="C:\Users\Алексей\Documents\Маме\фото музей космонавтики\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17553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4" name="Picture 2" descr="C:\Users\Алексей\Documents\Маме\фото музей космонавтики\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938963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</TotalTime>
  <Words>4</Words>
  <Application>Microsoft Office PowerPoint</Application>
  <PresentationFormat>Экран (4:3)</PresentationFormat>
  <Paragraphs>1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Мини-музей «Космос» МДОУ «Детский сад № 63» г. Энгельс СО  Подготовила – воспитатель Метелькова                       Ольга Александровна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Алексей</dc:creator>
  <cp:lastModifiedBy>Алексей</cp:lastModifiedBy>
  <cp:revision>12</cp:revision>
  <dcterms:created xsi:type="dcterms:W3CDTF">2018-04-29T04:23:45Z</dcterms:created>
  <dcterms:modified xsi:type="dcterms:W3CDTF">2019-04-05T10:20:42Z</dcterms:modified>
</cp:coreProperties>
</file>