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D86~1\AppData\Local\Temp\Rar$DIa5704.12508\IMG_20240226_1336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7" t="32244" r="23140" b="1985"/>
          <a:stretch/>
        </p:blipFill>
        <p:spPr bwMode="auto">
          <a:xfrm>
            <a:off x="1" y="0"/>
            <a:ext cx="917931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216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CD86~1\AppData\Local\Temp\Rar$DIa5704.21665\IMG_20240226_1336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8486" b="7879"/>
          <a:stretch/>
        </p:blipFill>
        <p:spPr bwMode="auto">
          <a:xfrm>
            <a:off x="0" y="0"/>
            <a:ext cx="9144000" cy="685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663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17</cp:revision>
  <dcterms:created xsi:type="dcterms:W3CDTF">2020-11-16T13:55:48Z</dcterms:created>
  <dcterms:modified xsi:type="dcterms:W3CDTF">2024-02-26T10:12:49Z</dcterms:modified>
</cp:coreProperties>
</file>